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3"/>
    <p:sldId id="260" r:id="rId4"/>
    <p:sldId id="265" r:id="rId5"/>
    <p:sldId id="268" r:id="rId6"/>
    <p:sldId id="278" r:id="rId7"/>
    <p:sldId id="280" r:id="rId8"/>
    <p:sldId id="300" r:id="rId9"/>
    <p:sldId id="302" r:id="rId10"/>
    <p:sldId id="314" r:id="rId11"/>
  </p:sldIdLst>
  <p:sldSz cx="14630400" cy="8229600" type="screen4x3"/>
  <p:notesSz cx="6858000" cy="9144000"/>
  <p:custDataLst>
    <p:tags r:id="rId1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7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2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3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9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1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2022-09-06T10:18:34Z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B345267BACF641AC8AE1B1C9ED78A2DF</vt:lpwstr>
  </property>
  <property fmtid="{D5CDD505-2E9C-101B-9397-08002B2CF9AE}" pid="3" name="KSOProductBuildVer">
    <vt:lpwstr>2052-11.1.0.12313</vt:lpwstr>
  </property>
</Properties>
</file>

<file path=docProps/thumbnail.jpeg>
</file>